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414" r:id="rId2"/>
    <p:sldId id="415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40" r:id="rId27"/>
    <p:sldId id="441" r:id="rId28"/>
    <p:sldId id="444" r:id="rId29"/>
    <p:sldId id="445" r:id="rId30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FFFF"/>
    <a:srgbClr val="3333FF"/>
    <a:srgbClr val="990099"/>
    <a:srgbClr val="660066"/>
    <a:srgbClr val="0000CC"/>
    <a:srgbClr val="FFFF66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6" autoAdjust="0"/>
    <p:restoredTop sz="94707" autoAdjust="0"/>
  </p:normalViewPr>
  <p:slideViewPr>
    <p:cSldViewPr>
      <p:cViewPr varScale="1">
        <p:scale>
          <a:sx n="45" d="100"/>
          <a:sy n="45" d="100"/>
        </p:scale>
        <p:origin x="2228" y="52"/>
      </p:cViewPr>
      <p:guideLst>
        <p:guide orient="horz" pos="2880"/>
        <p:guide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B0EFA142-08E5-4348-AD91-DFDAB0AD9B50}" type="datetimeFigureOut">
              <a:rPr lang="zh-TW" altLang="en-US"/>
              <a:pPr>
                <a:defRPr/>
              </a:pPr>
              <a:t>2020/10/25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</a:defRPr>
            </a:lvl1pPr>
          </a:lstStyle>
          <a:p>
            <a:pPr>
              <a:defRPr/>
            </a:pPr>
            <a:fld id="{27CD6FE3-8C39-4CA0-8EE1-742413938D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zh-TW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05AF63-F76B-411B-B197-AD9493303DAE}" type="slidenum">
              <a:rPr lang="zh-TW" altLang="en-US" smtClean="0"/>
              <a:pPr/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8BDB3C00-71D1-4ED0-82EE-763A1289BD41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027E18F3-BE49-4085-908F-46E16EF5921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E32A5399-3EEE-473F-9E77-E01D5A9AABDD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38FA995A-10DE-4EE6-92BE-8342273DC0B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974850"/>
            <a:ext cx="61722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199550D0-EAE0-420B-8C32-A4E1A1483398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49FC2B93-DB07-49B4-A248-9AA0B1F3A7B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vron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7475" y="3962400"/>
            <a:ext cx="274638" cy="438150"/>
          </a:xfrm>
          <a:prstGeom prst="rect">
            <a:avLst/>
          </a:prstGeom>
          <a:noFill/>
        </p:spPr>
      </p:pic>
      <p:pic>
        <p:nvPicPr>
          <p:cNvPr id="5" name="Chevron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7775" y="3962400"/>
            <a:ext cx="274638" cy="4381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008CDF82-E025-448D-AE97-C2AB315A33E3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C36C9645-F120-424D-B872-7587C34073C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0C7717D3-57DF-4B12-83EC-B8878C03C3A5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539EFDC9-B7FE-4977-A451-A9CA96BCD46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1E2721E6-28D9-4473-B6E4-F897F56F23F0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B107A3B5-2C4B-430E-9178-4AFB1C5F783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A00AA1F4-097B-45D2-B75B-806AC9D2B3F5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2FBA99AD-C08F-43B2-8C19-9696DFD15D7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2886B1D4-A80A-4650-9779-EB333E3E4B04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F47DCEB0-D026-4324-9332-8323A63109B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  <a:prstGeom prst="rect">
            <a:avLst/>
          </a:prstGeo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717F6E87-2FAD-42FC-99CF-470CF9DE7175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0D795661-11C3-4461-833C-03F2D40A526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374650" y="7926388"/>
            <a:ext cx="3705225" cy="1228725"/>
          </a:xfrm>
          <a:custGeom>
            <a:avLst/>
            <a:gdLst>
              <a:gd name="T0" fmla="*/ 0 w 7485"/>
              <a:gd name="T1" fmla="*/ 0 h 337"/>
              <a:gd name="T2" fmla="*/ 5760 w 7485"/>
              <a:gd name="T3" fmla="*/ 0 h 337"/>
              <a:gd name="T4" fmla="*/ 5760 w 7485"/>
              <a:gd name="T5" fmla="*/ 528 h 337"/>
              <a:gd name="T6" fmla="*/ 48 w 7485"/>
              <a:gd name="T7" fmla="*/ 0 h 337"/>
              <a:gd name="T8" fmla="*/ 0 60000 65536"/>
              <a:gd name="T9" fmla="*/ 0 60000 65536"/>
              <a:gd name="T10" fmla="*/ 0 60000 65536"/>
              <a:gd name="T11" fmla="*/ 0 60000 65536"/>
              <a:gd name="T12" fmla="*/ 0 w 7485"/>
              <a:gd name="T13" fmla="*/ 0 h 337"/>
              <a:gd name="T14" fmla="*/ 7485 w 7485"/>
              <a:gd name="T15" fmla="*/ 337 h 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FCBDC">
              <a:alpha val="3999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63538" y="7918450"/>
            <a:ext cx="2768600" cy="124460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pic>
        <p:nvPicPr>
          <p:cNvPr id="8" name="Straight Connector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7707313"/>
            <a:ext cx="2566988" cy="1466850"/>
          </a:xfrm>
          <a:prstGeom prst="rect">
            <a:avLst/>
          </a:prstGeom>
          <a:noFill/>
        </p:spPr>
      </p:pic>
      <p:pic>
        <p:nvPicPr>
          <p:cNvPr id="9" name="Chevron 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0963" y="6608763"/>
            <a:ext cx="274637" cy="438150"/>
          </a:xfrm>
          <a:prstGeom prst="rect">
            <a:avLst/>
          </a:prstGeom>
          <a:noFill/>
        </p:spPr>
      </p:pic>
      <p:pic>
        <p:nvPicPr>
          <p:cNvPr id="10" name="Chevron 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1263" y="6608763"/>
            <a:ext cx="274637" cy="43815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prstGeom prst="rect">
            <a:avLst/>
          </a:prstGeo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prstGeom prst="rect">
            <a:avLst/>
          </a:prstGeo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5045075" y="8545513"/>
            <a:ext cx="1439863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F244CC3B-15D9-42AC-B2AB-536055AF57E4}" type="datetimeFigureOut">
              <a:rPr lang="en-US" altLang="zh-TW"/>
              <a:pPr/>
              <a:t>10/25/2020</a:t>
            </a:fld>
            <a:endParaRPr lang="en-US" altLang="zh-TW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3284538" y="8545513"/>
            <a:ext cx="1763712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endParaRPr lang="en-US" altLang="zh-TW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484938" y="8545513"/>
            <a:ext cx="274637" cy="4857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ea typeface="微軟正黑體" pitchFamily="34" charset="-120"/>
              </a:defRPr>
            </a:lvl1pPr>
          </a:lstStyle>
          <a:p>
            <a:fld id="{4FF291D5-8137-46D6-8E3E-D8326CADDA3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8-19 template\2018-19 template background.jpg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-19050" y="-25400"/>
            <a:ext cx="6897688" cy="919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19" r:id="rId12"/>
    <p:sldLayoutId id="214748372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536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536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95513"/>
            <a:ext cx="68849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itle 1"/>
          <p:cNvSpPr>
            <a:spLocks/>
          </p:cNvSpPr>
          <p:nvPr/>
        </p:nvSpPr>
        <p:spPr bwMode="auto">
          <a:xfrm>
            <a:off x="404813" y="1116013"/>
            <a:ext cx="597693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月十六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諸聖節                              節日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560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2411413"/>
            <a:ext cx="6905626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月廿五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聖良一世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教宗、聖師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662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2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" y="2484438"/>
            <a:ext cx="636270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</a:t>
            </a:r>
            <a:r>
              <a:rPr kumimoji="0" lang="zh-TW" altLang="zh-TW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月廿六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聖瑪爾定．都爾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主教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765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2268538"/>
            <a:ext cx="6910388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itle 1"/>
          <p:cNvSpPr>
            <a:spLocks/>
          </p:cNvSpPr>
          <p:nvPr/>
        </p:nvSpPr>
        <p:spPr bwMode="auto">
          <a:xfrm>
            <a:off x="404813" y="1187450"/>
            <a:ext cx="597693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月廿七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聖若撒法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主教、殉道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867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867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11413"/>
            <a:ext cx="6884988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</a:t>
            </a:r>
            <a:r>
              <a:rPr kumimoji="0" lang="zh-TW" altLang="zh-TW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月廿八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常年期第卅二周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969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970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988" y="2341563"/>
            <a:ext cx="6938963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月廿九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072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8" y="2239963"/>
            <a:ext cx="6892926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itle 1"/>
          <p:cNvSpPr>
            <a:spLocks/>
          </p:cNvSpPr>
          <p:nvPr/>
        </p:nvSpPr>
        <p:spPr bwMode="auto">
          <a:xfrm>
            <a:off x="404813" y="1187450"/>
            <a:ext cx="597693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十月初一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常年期第卅三主日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174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4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5513"/>
            <a:ext cx="6884988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itle 1"/>
          <p:cNvSpPr>
            <a:spLocks/>
          </p:cNvSpPr>
          <p:nvPr/>
        </p:nvSpPr>
        <p:spPr bwMode="auto">
          <a:xfrm>
            <a:off x="404813" y="1187450"/>
            <a:ext cx="597693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十月初二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常年期第卅三周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277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6950"/>
            <a:ext cx="6884988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itle 1"/>
          <p:cNvSpPr>
            <a:spLocks/>
          </p:cNvSpPr>
          <p:nvPr/>
        </p:nvSpPr>
        <p:spPr bwMode="auto">
          <a:xfrm>
            <a:off x="404813" y="1187450"/>
            <a:ext cx="597693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十月初三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聖依撒伯爾．匈牙利                  紀念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379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5513"/>
            <a:ext cx="68849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itle 1"/>
          <p:cNvSpPr>
            <a:spLocks/>
          </p:cNvSpPr>
          <p:nvPr/>
        </p:nvSpPr>
        <p:spPr bwMode="auto">
          <a:xfrm>
            <a:off x="404813" y="1187450"/>
            <a:ext cx="597693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聖伯多祿大殿及聖保祿大殿奉獻日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HK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HK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HK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HK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HK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HK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TW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紀念</a:t>
            </a:r>
            <a:endParaRPr kumimoji="0" lang="en-US" altLang="zh-TW" sz="220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481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8213"/>
            <a:ext cx="6884988" cy="639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十月初五</a:t>
            </a:r>
          </a:p>
        </p:txBody>
      </p:sp>
    </p:spTree>
  </p:cSld>
  <p:clrMapOvr>
    <a:masterClrMapping/>
  </p:clrMapOvr>
  <p:transition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741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11413"/>
            <a:ext cx="6884988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月十七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追思已亡諸信者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584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584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3" y="1909763"/>
            <a:ext cx="6202362" cy="67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itle 1"/>
          <p:cNvSpPr>
            <a:spLocks/>
          </p:cNvSpPr>
          <p:nvPr/>
        </p:nvSpPr>
        <p:spPr bwMode="auto">
          <a:xfrm>
            <a:off x="404813" y="1187450"/>
            <a:ext cx="59769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十月初六</a:t>
            </a:r>
            <a:endParaRPr kumimoji="0" lang="en-US" altLang="zh-TW" sz="2200" b="1">
              <a:solidFill>
                <a:srgbClr val="595959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686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6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itle 1"/>
          <p:cNvSpPr>
            <a:spLocks/>
          </p:cNvSpPr>
          <p:nvPr/>
        </p:nvSpPr>
        <p:spPr bwMode="auto">
          <a:xfrm>
            <a:off x="404813" y="1187450"/>
            <a:ext cx="59769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十月初七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獻聖母於聖殿                         紀念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1125538" y="17938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789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179388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7100"/>
            <a:ext cx="6884988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itle 1"/>
          <p:cNvSpPr>
            <a:spLocks/>
          </p:cNvSpPr>
          <p:nvPr/>
        </p:nvSpPr>
        <p:spPr bwMode="auto">
          <a:xfrm>
            <a:off x="404813" y="971550"/>
            <a:ext cx="5976937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22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小雪</a:t>
            </a:r>
            <a:r>
              <a:rPr kumimoji="0" lang="zh-TW" altLang="en-US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十月初八</a:t>
            </a:r>
          </a:p>
          <a:p>
            <a:pPr>
              <a:lnSpc>
                <a:spcPct val="90000"/>
              </a:lnSpc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常年期第卅四主日</a:t>
            </a:r>
            <a:endParaRPr kumimoji="0" lang="zh-TW" altLang="en-US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lnSpc>
                <a:spcPct val="90000"/>
              </a:lnSpc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我們的主、耶穌基督、普世君王(節日)</a:t>
            </a:r>
          </a:p>
        </p:txBody>
      </p:sp>
    </p:spTree>
  </p:cSld>
  <p:clrMapOvr>
    <a:masterClrMapping/>
  </p:clrMapOvr>
  <p:transition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891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十月初九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常年期第卅四周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993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994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1563"/>
            <a:ext cx="688498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十月初十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聖陳安勇樂 (司鐸) 及同伴 (殉道)      紀念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096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25663"/>
            <a:ext cx="6884988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itle 1"/>
          <p:cNvSpPr>
            <a:spLocks/>
          </p:cNvSpPr>
          <p:nvPr/>
        </p:nvSpPr>
        <p:spPr bwMode="auto">
          <a:xfrm>
            <a:off x="404813" y="1116013"/>
            <a:ext cx="597693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十月十一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常年期第卅四周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301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301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1979613"/>
            <a:ext cx="6426200" cy="669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itle 1"/>
          <p:cNvSpPr>
            <a:spLocks/>
          </p:cNvSpPr>
          <p:nvPr/>
        </p:nvSpPr>
        <p:spPr bwMode="auto">
          <a:xfrm>
            <a:off x="404813" y="1187450"/>
            <a:ext cx="5976937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十月十三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403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403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79613"/>
            <a:ext cx="6884988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itle 1"/>
          <p:cNvSpPr>
            <a:spLocks/>
          </p:cNvSpPr>
          <p:nvPr/>
        </p:nvSpPr>
        <p:spPr bwMode="auto">
          <a:xfrm>
            <a:off x="404813" y="1187450"/>
            <a:ext cx="5976937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十月十四</a:t>
            </a:r>
          </a:p>
        </p:txBody>
      </p:sp>
    </p:spTree>
  </p:cSld>
  <p:clrMapOvr>
    <a:masterClrMapping/>
  </p:clrMapOvr>
  <p:transition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8520"/>
            <a:ext cx="6884988" cy="9289033"/>
          </a:xfrm>
          <a:prstGeom prst="rect">
            <a:avLst/>
          </a:prstGeom>
          <a:noFill/>
        </p:spPr>
      </p:pic>
      <p:sp>
        <p:nvSpPr>
          <p:cNvPr id="5939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kumimoji="0" lang="zh-TW" altLang="en-US" sz="2700">
              <a:solidFill>
                <a:srgbClr val="898989"/>
              </a:solidFill>
              <a:latin typeface="Lucida Sans Unicode" pitchFamily="34" charset="0"/>
              <a:ea typeface="微軟正黑體" pitchFamily="34" charset="-120"/>
            </a:endParaRPr>
          </a:p>
        </p:txBody>
      </p:sp>
      <p:sp>
        <p:nvSpPr>
          <p:cNvPr id="59396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5939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1557338" y="323850"/>
            <a:ext cx="46069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59399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十月十五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將臨期第一主日</a:t>
            </a:r>
          </a:p>
        </p:txBody>
      </p:sp>
      <p:pic>
        <p:nvPicPr>
          <p:cNvPr id="59400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195513"/>
            <a:ext cx="65278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8520"/>
            <a:ext cx="6884988" cy="9289033"/>
          </a:xfrm>
          <a:prstGeom prst="rect">
            <a:avLst/>
          </a:prstGeom>
          <a:noFill/>
        </p:spPr>
      </p:pic>
      <p:sp>
        <p:nvSpPr>
          <p:cNvPr id="6041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endParaRPr kumimoji="0" lang="zh-TW" altLang="en-US" sz="2700">
              <a:solidFill>
                <a:srgbClr val="898989"/>
              </a:solidFill>
              <a:latin typeface="Lucida Sans Unicode" pitchFamily="34" charset="0"/>
              <a:ea typeface="微軟正黑體" pitchFamily="34" charset="-120"/>
            </a:endParaRPr>
          </a:p>
        </p:txBody>
      </p:sp>
      <p:sp>
        <p:nvSpPr>
          <p:cNvPr id="60420" name="TextBox 5"/>
          <p:cNvSpPr txBox="1">
            <a:spLocks noChangeArrowheads="1"/>
          </p:cNvSpPr>
          <p:nvPr/>
        </p:nvSpPr>
        <p:spPr bwMode="auto">
          <a:xfrm>
            <a:off x="0" y="8748713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6042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60423" name="Title 1"/>
          <p:cNvSpPr>
            <a:spLocks/>
          </p:cNvSpPr>
          <p:nvPr/>
        </p:nvSpPr>
        <p:spPr bwMode="auto">
          <a:xfrm>
            <a:off x="476250" y="1258888"/>
            <a:ext cx="5976938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十月十六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聖安德肋宗徒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</a:p>
        </p:txBody>
      </p:sp>
      <p:pic>
        <p:nvPicPr>
          <p:cNvPr id="6042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913" y="2184400"/>
            <a:ext cx="6489700" cy="649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843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843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5513"/>
            <a:ext cx="6884988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itle 1"/>
          <p:cNvSpPr>
            <a:spLocks/>
          </p:cNvSpPr>
          <p:nvPr/>
        </p:nvSpPr>
        <p:spPr bwMode="auto">
          <a:xfrm>
            <a:off x="404813" y="1187450"/>
            <a:ext cx="597693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月十八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常年期第卅一周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945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2398713"/>
            <a:ext cx="63087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月十九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聖嘉祿．鮑榮茂 (主教)               紀念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048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048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8538"/>
            <a:ext cx="6884988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月二十</a:t>
            </a:r>
            <a:r>
              <a:rPr kumimoji="0" lang="zh-TW" altLang="en-US" b="1"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常年期第卅一周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150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0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11413"/>
            <a:ext cx="6884988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itle 1"/>
          <p:cNvSpPr>
            <a:spLocks/>
          </p:cNvSpPr>
          <p:nvPr/>
        </p:nvSpPr>
        <p:spPr bwMode="auto">
          <a:xfrm>
            <a:off x="404813" y="1258888"/>
            <a:ext cx="59769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月廿一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253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2484438"/>
            <a:ext cx="6886576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itle 1"/>
          <p:cNvSpPr>
            <a:spLocks/>
          </p:cNvSpPr>
          <p:nvPr/>
        </p:nvSpPr>
        <p:spPr bwMode="auto">
          <a:xfrm>
            <a:off x="404813" y="1258888"/>
            <a:ext cx="597693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</a:t>
            </a:r>
            <a:r>
              <a:rPr kumimoji="0" lang="zh-TW" altLang="zh-TW" sz="2200" b="1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立冬</a:t>
            </a:r>
            <a:r>
              <a:rPr kumimoji="0" lang="zh-TW" altLang="zh-TW" b="1">
                <a:ea typeface="FangSong" pitchFamily="49" charset="-122"/>
                <a:cs typeface="Microsoft Tai Le" pitchFamily="34" charset="0"/>
              </a:rPr>
              <a:t>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月廿二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355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2413"/>
            <a:ext cx="8350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8" y="2268538"/>
            <a:ext cx="6142037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itle 1"/>
          <p:cNvSpPr>
            <a:spLocks/>
          </p:cNvSpPr>
          <p:nvPr/>
        </p:nvSpPr>
        <p:spPr bwMode="auto">
          <a:xfrm>
            <a:off x="404813" y="1116013"/>
            <a:ext cx="597693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月廿三</a:t>
            </a:r>
            <a:endParaRPr kumimoji="0" lang="en-US" altLang="zh-TW" sz="2000" b="1"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常年期第卅二主日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1125538" y="17938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/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457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179388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458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25663"/>
            <a:ext cx="6884988" cy="654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itle 1"/>
          <p:cNvSpPr>
            <a:spLocks/>
          </p:cNvSpPr>
          <p:nvPr/>
        </p:nvSpPr>
        <p:spPr bwMode="auto">
          <a:xfrm>
            <a:off x="404813" y="1116013"/>
            <a:ext cx="597693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九</a:t>
            </a:r>
            <a:r>
              <a:rPr kumimoji="0" lang="zh-TW" altLang="zh-TW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月廿四</a:t>
            </a:r>
            <a:r>
              <a:rPr kumimoji="0" lang="zh-TW" altLang="zh-TW" sz="20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祝聖拉特朗大殿                      慶日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17222</TotalTime>
  <Words>1290</Words>
  <Application>Microsoft Office PowerPoint</Application>
  <PresentationFormat>如螢幕大小 (4:3)</PresentationFormat>
  <Paragraphs>130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FangSong</vt:lpstr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2015年11月29日星期日    農曆十月十八 將臨期第一主日</dc:title>
  <dc:creator>Yvonne</dc:creator>
  <cp:lastModifiedBy>peterhenry Choi</cp:lastModifiedBy>
  <cp:revision>947</cp:revision>
  <cp:lastPrinted>2016-06-20T15:38:13Z</cp:lastPrinted>
  <dcterms:created xsi:type="dcterms:W3CDTF">2015-10-29T06:13:43Z</dcterms:created>
  <dcterms:modified xsi:type="dcterms:W3CDTF">2020-10-25T04:40:52Z</dcterms:modified>
</cp:coreProperties>
</file>