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92" r:id="rId30"/>
    <p:sldId id="293" r:id="rId31"/>
    <p:sldId id="294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3" autoAdjust="0"/>
    <p:restoredTop sz="94660"/>
  </p:normalViewPr>
  <p:slideViewPr>
    <p:cSldViewPr>
      <p:cViewPr varScale="1">
        <p:scale>
          <a:sx n="45" d="100"/>
          <a:sy n="45" d="100"/>
        </p:scale>
        <p:origin x="196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9"/>
            <a:ext cx="5976938" cy="10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AU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常年期第十三周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31CB4-FCA4-4EBC-AF4E-AEC09CC56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7" y="2339752"/>
            <a:ext cx="6270623" cy="62706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258888"/>
            <a:ext cx="5976938" cy="9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六月初一</a:t>
            </a:r>
            <a:r>
              <a:rPr lang="zh-HK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常年期第十四周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C47BD-5D51-45ED-BB45-55BEFAE43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" y="2399481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96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187450"/>
            <a:ext cx="5976938" cy="104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六月初二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常年期第十五主日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102BB-5BDD-4CD2-811D-35DAC9A6E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1" y="2325688"/>
            <a:ext cx="6246673" cy="62466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250" y="1258888"/>
            <a:ext cx="59769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六月初三</a:t>
            </a:r>
            <a:r>
              <a:rPr lang="zh-HK" altLang="en-US" sz="2200" b="1" i="0" u="none" strike="noStrike" baseline="0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常年期第十五周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3F02E-3FC1-4A20-9454-06001A14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7" y="2399481"/>
            <a:ext cx="6262229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lang="zh-HK" altLang="en-US" sz="20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六月初四</a:t>
            </a:r>
            <a:endParaRPr kumimoji="0" lang="zh-TW" altLang="en-US" sz="2000" b="1" dirty="0">
              <a:solidFill>
                <a:schemeClr val="bg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E6865-6D70-4A3C-920B-06600E857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447107"/>
            <a:ext cx="6229349" cy="62293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六月初五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108EC-8763-4C9F-A4AD-35AB13CD0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1" y="2267744"/>
            <a:ext cx="6283597" cy="62835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2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043608"/>
            <a:ext cx="5976938" cy="123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聖文德主教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聖師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Bonaventure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08450-D2F9-49DD-A1DD-8C89C4219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5" y="2339752"/>
            <a:ext cx="6266050" cy="6266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六月初七</a:t>
            </a:r>
            <a:endParaRPr kumimoji="0" lang="zh-TW" altLang="en-US" sz="2200" b="1" dirty="0">
              <a:solidFill>
                <a:schemeClr val="bg1">
                  <a:lumMod val="50000"/>
                </a:schemeClr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03F5D-4E72-411D-A3CC-84960228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2411760"/>
            <a:ext cx="6224036" cy="62240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13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常年期第十五周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1872D-C07C-4929-B6F8-A7B80E6E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8" y="2339752"/>
            <a:ext cx="6262382" cy="62713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8"/>
            <a:ext cx="59769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六月初九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常年期第十六主日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8B662-DB5B-4290-AE63-C3AA75C4A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4" y="2411760"/>
            <a:ext cx="6192540" cy="61925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111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六月初十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常年期第十六周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4A713-7C1F-4120-8C79-F276EB919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2" y="2411413"/>
            <a:ext cx="6215696" cy="62156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76250" y="1258888"/>
            <a:ext cx="5976938" cy="100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AU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五月二十三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常年期第十三周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041FA-7A55-4490-A142-FD0A509A0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6" y="2327473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87450"/>
            <a:ext cx="5976938" cy="103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六月初十一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C8ADF-DD69-4311-BE02-FA1DF52E9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" y="2267744"/>
            <a:ext cx="6293643" cy="62936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258888"/>
            <a:ext cx="597693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月十二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D0E50-FD6B-49CA-9AC5-47A282CE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" y="2411760"/>
            <a:ext cx="6173567" cy="62103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74433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187624"/>
            <a:ext cx="5976938" cy="124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大暑 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聖瑪利亞瑪達肋納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  <a:r>
              <a:rPr lang="en-US" altLang="zh-HK" sz="2400" b="1" i="0" dirty="0">
                <a:effectLst/>
                <a:latin typeface="Source Sans Pro" panose="020B0503030403020204" pitchFamily="34" charset="0"/>
              </a:rPr>
              <a:t>                                      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Mary Magdalene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8588D-A8C2-4725-B678-B0E040C53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5" y="2488624"/>
            <a:ext cx="6286040" cy="61878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87450"/>
            <a:ext cx="5976938" cy="104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常年期第十六周</a:t>
            </a:r>
            <a:endParaRPr kumimoji="0" lang="zh-TW" altLang="en-US" sz="2200" b="1" dirty="0">
              <a:solidFill>
                <a:schemeClr val="bg1">
                  <a:lumMod val="50000"/>
                </a:schemeClr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21A8C-2672-463A-BC6F-A0C456531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2" y="2297609"/>
            <a:ext cx="6304236" cy="63091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76250" y="1257300"/>
            <a:ext cx="5976938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E9889-8DB1-4490-8BA0-EEAAFF743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5" y="2395537"/>
            <a:ext cx="6196724" cy="6201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476250" y="1258888"/>
            <a:ext cx="597693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常年期第十七主日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186C1-FA6F-4EB1-993F-13CF215BE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437582"/>
            <a:ext cx="6238874" cy="62388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115616"/>
            <a:ext cx="5976938" cy="122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聖若亞敬及聖亞納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聖母雙親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Ss. Joachim &amp; Anne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dirty="0"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83CD04-21DD-49B0-85F5-17D363E8F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411760"/>
            <a:ext cx="6191250" cy="6191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476250" y="1187450"/>
            <a:ext cx="59769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常年期第十七周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1C431-CA17-44AE-B178-B28829A77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339752"/>
            <a:ext cx="6251433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A1B64-61D4-40CB-9B4B-7808E9A59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3" y="2267744"/>
            <a:ext cx="6320154" cy="63201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15616"/>
            <a:ext cx="597693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聖瑪爾大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Martha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9501F-9323-49D1-9C6C-F5C246E3C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8" y="2411413"/>
            <a:ext cx="6185693" cy="6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15616"/>
            <a:ext cx="597693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五月二十四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endParaRPr kumimoji="0" lang="zh-TW" altLang="en-US" sz="2000" b="1" dirty="0">
              <a:solidFill>
                <a:srgbClr val="595959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聖多默宗徒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HK" sz="2400" dirty="0"/>
              <a:t> </a:t>
            </a:r>
            <a:br>
              <a:rPr lang="en-US" altLang="zh-HK" sz="2400" dirty="0"/>
            </a:b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Thomas</a:t>
            </a:r>
            <a:endParaRPr kumimoji="0" lang="en-US" altLang="zh-TW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E1EA7-B297-45CD-BC82-E3A7F7914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" y="2411413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92215-C554-4B9F-BEB4-B427A628C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0" y="2267744"/>
            <a:ext cx="6330399" cy="63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9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六月二十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二聖依納爵．羅耀拉司                   紀念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04010-1E7E-4129-8B8D-F8C5FE1B8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" y="2411413"/>
            <a:ext cx="6185693" cy="61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476250" y="1187450"/>
            <a:ext cx="5976938" cy="105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en-US" altLang="zh-TW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en-US" altLang="zh-TW" sz="2000" b="1" dirty="0">
                <a:solidFill>
                  <a:srgbClr val="FF0000"/>
                </a:solidFill>
                <a:latin typeface="FangSong" pitchFamily="49" charset="-122"/>
              </a:rPr>
              <a:t>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</a:rPr>
              <a:t>五月二十五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常年期第十四主日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EAA94-2953-470D-8C5F-62706B0F4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6" y="2325688"/>
            <a:ext cx="6263123" cy="62714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04813" y="1258888"/>
            <a:ext cx="60483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常年期第十四周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623FA-39D7-44ED-8184-8A8F7B363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" y="2339752"/>
            <a:ext cx="6282127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258888"/>
            <a:ext cx="5976938" cy="11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A87F-9F95-4299-B658-DEFF7E769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7" y="2469173"/>
            <a:ext cx="6207283" cy="62072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259905"/>
            <a:ext cx="5976938" cy="10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小暑</a:t>
            </a:r>
            <a:r>
              <a:rPr kumimoji="0" lang="zh-TW" altLang="en-US" sz="2000" b="1" dirty="0">
                <a:solidFill>
                  <a:srgbClr val="660066"/>
                </a:solidFill>
                <a:cs typeface="Microsoft Tai Le" pitchFamily="34" charset="0"/>
              </a:rPr>
              <a:t>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21AA9-794B-4EFC-BD5E-BF33A446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2" y="2362712"/>
            <a:ext cx="6227095" cy="62417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252314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93EFF-2BD0-41F4-A43E-8D446197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4" y="2325688"/>
            <a:ext cx="6251821" cy="6271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332806" y="1139825"/>
            <a:ext cx="6120382" cy="126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  </a:t>
            </a:r>
            <a:r>
              <a:rPr kumimoji="0" lang="zh-TW" altLang="en-US" sz="2000" b="1" dirty="0">
                <a:solidFill>
                  <a:schemeClr val="bg1">
                    <a:lumMod val="50000"/>
                  </a:schemeClr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五月三十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中華諸聖及真福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    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The Chinese Martyr</a:t>
            </a:r>
            <a:r>
              <a:rPr lang="en-US" altLang="zh-HK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</a:t>
            </a:r>
            <a:endParaRPr lang="en-US" altLang="zh-HK" sz="2200" b="1" i="0" dirty="0">
              <a:solidFill>
                <a:srgbClr val="660066"/>
              </a:solidFill>
              <a:effectLst/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72225-131C-4F49-A5BF-E7A0320A9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00301"/>
            <a:ext cx="6480720" cy="62761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1336</Words>
  <Application>Microsoft Office PowerPoint</Application>
  <PresentationFormat>如螢幕大小 (4:3)</PresentationFormat>
  <Paragraphs>136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5" baseType="lpstr">
      <vt:lpstr>FangSong</vt:lpstr>
      <vt:lpstr>Arial</vt:lpstr>
      <vt:lpstr>Source Sans Pro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111</cp:revision>
  <dcterms:created xsi:type="dcterms:W3CDTF">2020-10-24T07:33:06Z</dcterms:created>
  <dcterms:modified xsi:type="dcterms:W3CDTF">2021-06-08T13:19:25Z</dcterms:modified>
</cp:coreProperties>
</file>