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92" r:id="rId30"/>
    <p:sldId id="293" r:id="rId31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6" autoAdjust="0"/>
    <p:restoredTop sz="94660"/>
  </p:normalViewPr>
  <p:slideViewPr>
    <p:cSldViewPr>
      <p:cViewPr varScale="1">
        <p:scale>
          <a:sx n="45" d="100"/>
          <a:sy n="45" d="100"/>
        </p:scale>
        <p:origin x="27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187624"/>
            <a:ext cx="5976938" cy="12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AU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聖周四黃昏：主的晚餐                               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Holy 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Thurday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 The Lord's Supper</a:t>
            </a:r>
            <a:r>
              <a:rPr kumimoji="0" lang="zh-TW" altLang="en-US" sz="2200" dirty="0">
                <a:solidFill>
                  <a:srgbClr val="660066"/>
                </a:solidFill>
              </a:rPr>
              <a:t> </a:t>
            </a:r>
            <a:endParaRPr kumimoji="0" lang="en-US" altLang="zh-TW" sz="2200" dirty="0">
              <a:solidFill>
                <a:srgbClr val="660066"/>
              </a:solidFill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94523-4076-41F7-A636-A597441B2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2484438"/>
            <a:ext cx="6219824" cy="62640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258888"/>
            <a:ext cx="5976938" cy="10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復活節八日慶祝期星期六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B628B-156F-4E03-82CD-A80F060DA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7" y="2417168"/>
            <a:ext cx="6187280" cy="6187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043608"/>
            <a:ext cx="5976938" cy="128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二月三十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復活節第八天</a:t>
            </a:r>
            <a:endParaRPr lang="en-US" altLang="zh-TW" sz="2200" b="1" i="0" u="none" strike="noStrike" baseline="0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l"/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復活期第二主日 </a:t>
            </a:r>
            <a:r>
              <a:rPr lang="en-US" altLang="zh-TW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救主慈悲主日</a:t>
            </a:r>
            <a:r>
              <a:rPr lang="en-US" altLang="zh-TW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E0001-CC57-4002-937E-CBA7C374A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" y="2325689"/>
            <a:ext cx="6274116" cy="6274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三月初一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575E8-5A36-4CCD-B63D-AE7614A4D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365574"/>
            <a:ext cx="6238874" cy="62388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三月初二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BB4E2-ED2B-4DA2-8054-D6E5D56A3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3" y="2311098"/>
            <a:ext cx="6293350" cy="62933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209675"/>
            <a:ext cx="5976938" cy="91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三月初三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5B8EE-4626-446E-A3B7-FB43859AE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2" y="2145665"/>
            <a:ext cx="6386775" cy="63867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187450"/>
            <a:ext cx="597693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2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595959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CA187-5FB4-4B56-B7B3-10764448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2195736"/>
            <a:ext cx="63500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9C4EA-8CF8-4F4F-8CF7-695013719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5" y="2339900"/>
            <a:ext cx="6264548" cy="62645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02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A6FD-CE33-4853-A41B-BFFE29495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1" y="2267744"/>
            <a:ext cx="6304236" cy="63042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8"/>
            <a:ext cx="59769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復活期第三主日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47424-F7E4-4AD0-8F20-A5B88512F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2" y="2327474"/>
            <a:ext cx="6276974" cy="6276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10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三月初八</a:t>
            </a:r>
            <a:r>
              <a:rPr lang="zh-TW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EDD02-1CAD-45DC-84D5-546B6894A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8" y="2267744"/>
            <a:ext cx="6319663" cy="63196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4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76250" y="1115616"/>
            <a:ext cx="5976938" cy="136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聖周五：</a:t>
            </a:r>
            <a:r>
              <a:rPr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救主受難紀念</a:t>
            </a:r>
          </a:p>
          <a:p>
            <a:pPr>
              <a:lnSpc>
                <a:spcPts val="24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Good Friday, Passion of the Lord</a:t>
            </a:r>
            <a:b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羅馬禮全教會的一個補贖日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應守大小齋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不食肉類</a:t>
            </a:r>
            <a:r>
              <a:rPr lang="zh-TW" altLang="en-US" sz="20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lang="en-US" altLang="zh-TW" sz="20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560C5-E81F-4319-A11F-5029008AD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" y="2483768"/>
            <a:ext cx="6154663" cy="62488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87450"/>
            <a:ext cx="5976938" cy="11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</a:t>
            </a:r>
            <a:r>
              <a:rPr lang="zh-HK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穀雨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36ACD-81AD-483D-883E-37E78AC0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8" y="2303478"/>
            <a:ext cx="6228962" cy="62289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258888"/>
            <a:ext cx="5976938" cy="102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三月初十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1FA33-7CAA-409A-94BF-D80A99F0F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6" y="2298080"/>
            <a:ext cx="6306368" cy="6306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258888"/>
            <a:ext cx="5976938" cy="9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三月十一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A3F89-F653-4B86-A2E7-8EE2C5F11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4" y="2264460"/>
            <a:ext cx="6339988" cy="63399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87450"/>
            <a:ext cx="597693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三月十二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6E08E-D3E4-4423-AA42-D22B64B7A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325688"/>
            <a:ext cx="6267450" cy="62674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76250" y="1187624"/>
            <a:ext cx="5976938" cy="9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三月十三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3DB4-E13F-4E83-A025-1C4C31C0B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3" y="2195736"/>
            <a:ext cx="6368882" cy="63688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476250" y="1187624"/>
            <a:ext cx="5976938" cy="103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復活期第四主日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088FF-7866-443F-B04E-A6F90886F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4" y="2306440"/>
            <a:ext cx="6298008" cy="62980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zh-TW" altLang="en-US" sz="2200" dirty="0"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FEF96-5378-40BA-8CEE-A6FD756C5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0" y="2339752"/>
            <a:ext cx="6245780" cy="62457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2CEA1-9725-483C-8AD6-B55C971ED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411413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2B129-4DB1-48CB-A6E5-787C2E3AC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2267744"/>
            <a:ext cx="6264274" cy="62642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三月十八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C3F1E-6019-49FC-92EC-BB868E836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8" y="2195736"/>
            <a:ext cx="6376244" cy="63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聖周六   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Holy Saturday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9497-40EE-4360-9212-236EE96D3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" y="2411413"/>
            <a:ext cx="6233456" cy="62334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582C3-65E4-4FC3-874A-C9998AF71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3" y="2411413"/>
            <a:ext cx="6185693" cy="6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759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282956" y="1115616"/>
            <a:ext cx="6292090" cy="117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3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</a:t>
            </a:r>
            <a:r>
              <a:rPr lang="zh-HK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清明</a:t>
            </a:r>
            <a:r>
              <a:rPr lang="zh-HK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二月二十三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耶穌復活主日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lnSpc>
                <a:spcPts val="3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1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Easter Sunday of the Resurrection of the Lord Lord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1E544-9DD9-497F-8E7D-332F8F1AA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" y="2383598"/>
            <a:ext cx="6292090" cy="6292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04813" y="1258888"/>
            <a:ext cx="6048375" cy="103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復活節八日慶祝期星期一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206CC-5BD3-40F8-9F31-1E0D932CF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3" y="2267744"/>
            <a:ext cx="6330122" cy="6330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258888"/>
            <a:ext cx="5976938" cy="104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復活節八日慶祝期星期二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15C25-B9BC-437E-A969-DDB0960A5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5" y="2373238"/>
            <a:ext cx="6231210" cy="6231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223964"/>
            <a:ext cx="5976938" cy="9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復活節八日慶祝期星期三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65A05-4282-43F6-9C4C-5D1802D29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3" y="2195736"/>
            <a:ext cx="6230689" cy="63164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187450"/>
            <a:ext cx="5976938" cy="106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復活節八日慶祝期星期四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25927-92AB-4BFD-987E-7133984A8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39752"/>
            <a:ext cx="6248890" cy="62488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476250" y="1258888"/>
            <a:ext cx="59769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二月二十八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復活節八日慶祝期星期五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010E3-2E82-4C46-94E4-A50CB176C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4" y="2411760"/>
            <a:ext cx="6330081" cy="6191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1329</Words>
  <Application>Microsoft Office PowerPoint</Application>
  <PresentationFormat>如螢幕大小 (4:3)</PresentationFormat>
  <Paragraphs>126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3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76</cp:revision>
  <dcterms:created xsi:type="dcterms:W3CDTF">2020-10-24T07:33:06Z</dcterms:created>
  <dcterms:modified xsi:type="dcterms:W3CDTF">2021-02-04T23:34:36Z</dcterms:modified>
</cp:coreProperties>
</file>