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1"/>
  </p:notesMasterIdLst>
  <p:sldIdLst>
    <p:sldId id="446" r:id="rId2"/>
    <p:sldId id="415" r:id="rId3"/>
    <p:sldId id="416" r:id="rId4"/>
    <p:sldId id="417" r:id="rId5"/>
    <p:sldId id="418" r:id="rId6"/>
    <p:sldId id="419" r:id="rId7"/>
    <p:sldId id="421" r:id="rId8"/>
    <p:sldId id="420" r:id="rId9"/>
    <p:sldId id="422" r:id="rId10"/>
    <p:sldId id="423" r:id="rId11"/>
    <p:sldId id="424" r:id="rId12"/>
    <p:sldId id="425" r:id="rId13"/>
    <p:sldId id="445" r:id="rId14"/>
    <p:sldId id="427" r:id="rId15"/>
    <p:sldId id="428" r:id="rId16"/>
    <p:sldId id="429" r:id="rId17"/>
    <p:sldId id="430" r:id="rId18"/>
    <p:sldId id="431" r:id="rId19"/>
    <p:sldId id="432" r:id="rId20"/>
    <p:sldId id="433" r:id="rId21"/>
    <p:sldId id="434" r:id="rId22"/>
    <p:sldId id="435" r:id="rId23"/>
    <p:sldId id="436" r:id="rId24"/>
    <p:sldId id="437" r:id="rId25"/>
    <p:sldId id="438" r:id="rId26"/>
    <p:sldId id="439" r:id="rId27"/>
    <p:sldId id="440" r:id="rId28"/>
    <p:sldId id="441" r:id="rId29"/>
    <p:sldId id="447" r:id="rId30"/>
  </p:sldIdLst>
  <p:sldSz cx="6858000" cy="9144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660066"/>
    <a:srgbClr val="9900CC"/>
    <a:srgbClr val="00FFFF"/>
    <a:srgbClr val="3333FF"/>
    <a:srgbClr val="990099"/>
    <a:srgbClr val="0000CC"/>
    <a:srgbClr val="595959"/>
    <a:srgbClr val="7F7F7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1014" autoAdjust="0"/>
    <p:restoredTop sz="96984" autoAdjust="0"/>
  </p:normalViewPr>
  <p:slideViewPr>
    <p:cSldViewPr>
      <p:cViewPr varScale="1">
        <p:scale>
          <a:sx n="60" d="100"/>
          <a:sy n="60" d="100"/>
        </p:scale>
        <p:origin x="-456" y="-90"/>
      </p:cViewPr>
      <p:guideLst>
        <p:guide orient="horz" pos="2880"/>
        <p:guide pos="216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AC2E964C-FAD2-48EC-BE57-BC570D3193A8}" type="datetimeFigureOut">
              <a:rPr lang="zh-TW" altLang="en-US"/>
              <a:pPr>
                <a:defRPr/>
              </a:pPr>
              <a:t>2020/1/21</a:t>
            </a:fld>
            <a:endParaRPr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 noProof="0"/>
              <a:t>Click to edit Master text styles</a:t>
            </a:r>
          </a:p>
          <a:p>
            <a:pPr lvl="1"/>
            <a:r>
              <a:rPr lang="en-US" altLang="zh-TW" noProof="0"/>
              <a:t>Second level</a:t>
            </a:r>
          </a:p>
          <a:p>
            <a:pPr lvl="2"/>
            <a:r>
              <a:rPr lang="en-US" altLang="zh-TW" noProof="0"/>
              <a:t>Third level</a:t>
            </a:r>
          </a:p>
          <a:p>
            <a:pPr lvl="3"/>
            <a:r>
              <a:rPr lang="en-US" altLang="zh-TW" noProof="0"/>
              <a:t>Fourth level</a:t>
            </a:r>
          </a:p>
          <a:p>
            <a:pPr lvl="4"/>
            <a:r>
              <a:rPr lang="en-US" altLang="zh-TW" noProof="0"/>
              <a:t>Fifth level</a:t>
            </a:r>
            <a:endParaRPr lang="zh-TW" alt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9D2366C1-E427-4D57-8F24-EFB30520B40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投影片影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42B6CE-D25B-46C1-B8AC-D7EAB138784F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zh-TW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A315751-3F8F-4E21-A88E-F0E54D235EA1}" type="slidenum">
              <a:rPr lang="zh-TW" altLang="en-US" sz="1200">
                <a:ea typeface="+mn-ea"/>
                <a:cs typeface="Arial" charset="0"/>
              </a:rPr>
              <a:pPr algn="r">
                <a:defRPr/>
              </a:pPr>
              <a:t>29</a:t>
            </a:fld>
            <a:endParaRPr lang="en-US" altLang="zh-TW" sz="1200"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975106"/>
            <a:ext cx="6172200" cy="584809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977E026D-4174-4B9F-B4E4-8A325DA067E2}" type="datetimeFigureOut">
              <a:rPr lang="en-US" altLang="zh-TW"/>
              <a:pPr>
                <a:defRPr/>
              </a:pPr>
              <a:t>1/21/2020</a:t>
            </a:fld>
            <a:endParaRPr lang="en-US" altLang="zh-TW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BF8C2A09-E212-4942-9450-56AEFADA609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33010" y="366187"/>
            <a:ext cx="1333103" cy="745701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8"/>
            <a:ext cx="4743450" cy="74570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26807D0C-995F-4E67-AD84-CE1A5E6D13DA}" type="datetimeFigureOut">
              <a:rPr lang="en-US" altLang="zh-TW"/>
              <a:pPr>
                <a:defRPr/>
              </a:pPr>
              <a:t>1/21/2020</a:t>
            </a:fld>
            <a:endParaRPr lang="en-US" altLang="zh-TW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3BC0D306-DBA0-4C74-AFFB-E005DABB7BB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974850"/>
            <a:ext cx="6172200" cy="6034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D8F7B98B-5171-4633-9188-3C41224233E6}" type="datetimeFigureOut">
              <a:rPr lang="en-US" altLang="zh-TW"/>
              <a:pPr>
                <a:defRPr/>
              </a:pPr>
              <a:t>1/21/2020</a:t>
            </a:fld>
            <a:endParaRPr lang="en-US" altLang="zh-TW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B59C923B-EAA6-4609-A414-3DEA9C90500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2727325" y="4006850"/>
            <a:ext cx="138113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0" lang="en-US" altLang="zh-TW">
              <a:solidFill>
                <a:srgbClr val="FFFFFF"/>
              </a:solidFill>
              <a:ea typeface="新細明體" charset="-120"/>
              <a:cs typeface="Arial" charset="0"/>
            </a:endParaRPr>
          </a:p>
        </p:txBody>
      </p:sp>
      <p:sp>
        <p:nvSpPr>
          <p:cNvPr id="5" name="Chevron 4"/>
          <p:cNvSpPr/>
          <p:nvPr/>
        </p:nvSpPr>
        <p:spPr>
          <a:xfrm>
            <a:off x="2587625" y="4006850"/>
            <a:ext cx="136525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0" lang="en-US" altLang="zh-TW">
              <a:solidFill>
                <a:srgbClr val="FFFFFF"/>
              </a:solidFill>
              <a:ea typeface="新細明體" charset="-12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82" y="1412949"/>
            <a:ext cx="5829300" cy="2438400"/>
          </a:xfrm>
          <a:prstGeom prst="rect">
            <a:avLst/>
          </a:prstGeo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2035" y="3908949"/>
            <a:ext cx="3429000" cy="19398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E0B8E5DC-9540-4378-83B8-4DE3E04ACB9E}" type="datetimeFigureOut">
              <a:rPr lang="en-US" altLang="zh-TW"/>
              <a:pPr>
                <a:defRPr/>
              </a:pPr>
              <a:t>1/21/2020</a:t>
            </a:fld>
            <a:endParaRPr lang="en-US" altLang="zh-TW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B82CEA1B-B955-4ABC-8032-A3D036C4DE4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975105"/>
            <a:ext cx="3028950" cy="603461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975105"/>
            <a:ext cx="3028950" cy="603461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1184D368-EDF6-4689-96A4-0DD0BDAAB9D1}" type="datetimeFigureOut">
              <a:rPr lang="en-US" altLang="zh-TW"/>
              <a:pPr>
                <a:defRPr/>
              </a:pPr>
              <a:t>1/21/2020</a:t>
            </a:fld>
            <a:endParaRPr lang="en-US" altLang="zh-TW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3A6900B4-293A-4D82-90BD-2D19CD7D562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6172200" cy="1524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7213600"/>
            <a:ext cx="3030141" cy="1016000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3770" y="7213600"/>
            <a:ext cx="3031331" cy="1016000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1925726"/>
            <a:ext cx="3030141" cy="5255684"/>
          </a:xfrm>
          <a:prstGeom prst="rect">
            <a:avLst/>
          </a:prstGeo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925726"/>
            <a:ext cx="3031331" cy="5255684"/>
          </a:xfrm>
          <a:prstGeom prst="rect">
            <a:avLst/>
          </a:prstGeo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0C981920-EDE5-4CCB-BA58-E9B762888908}" type="datetimeFigureOut">
              <a:rPr lang="en-US" altLang="zh-TW"/>
              <a:pPr>
                <a:defRPr/>
              </a:pPr>
              <a:t>1/21/2020</a:t>
            </a:fld>
            <a:endParaRPr lang="en-US" altLang="zh-TW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F74E3B9E-F593-4755-A854-71947CBB681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0284B26C-222E-4919-9B09-200EF400997C}" type="datetimeFigureOut">
              <a:rPr lang="en-US" altLang="zh-TW"/>
              <a:pPr>
                <a:defRPr/>
              </a:pPr>
              <a:t>1/21/2020</a:t>
            </a:fld>
            <a:endParaRPr lang="en-US" altLang="zh-TW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F018395D-C112-49F7-B0D6-FDE686EE313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E30896AD-CAB5-4742-8CDC-DFEE44D13C41}" type="datetimeFigureOut">
              <a:rPr lang="en-US" altLang="zh-TW"/>
              <a:pPr>
                <a:defRPr/>
              </a:pPr>
              <a:t>1/21/2020</a:t>
            </a:fld>
            <a:endParaRPr lang="en-US" altLang="zh-TW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A02C0FD2-4981-4165-830F-25FAB9710F8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502400"/>
            <a:ext cx="5611332" cy="609600"/>
          </a:xfrm>
          <a:prstGeom prst="rect">
            <a:avLst/>
          </a:prstGeo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314700" y="7140136"/>
            <a:ext cx="2980944" cy="1219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85800" y="365760"/>
            <a:ext cx="5609844" cy="6096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36AA94C2-0783-47B4-83BE-B2BA2D01C04B}" type="datetimeFigureOut">
              <a:rPr lang="en-US" altLang="zh-TW"/>
              <a:pPr>
                <a:defRPr/>
              </a:pPr>
              <a:t>1/21/2020</a:t>
            </a:fld>
            <a:endParaRPr lang="en-US" altLang="zh-TW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7BFE43AF-4163-489C-896F-4B64584B35C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374650" y="7926388"/>
            <a:ext cx="3705225" cy="122872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363538" y="7918450"/>
            <a:ext cx="2768600" cy="124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4532" y="7721671"/>
            <a:ext cx="2551736" cy="1441157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altLang="zh-TW">
              <a:solidFill>
                <a:srgbClr val="FFFFFF"/>
              </a:solidFill>
              <a:ea typeface="新細明體" charset="-120"/>
              <a:cs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6928" y="7716985"/>
            <a:ext cx="2554132" cy="1445844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6497638" y="6651625"/>
            <a:ext cx="138112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0" lang="en-US" altLang="zh-TW">
              <a:solidFill>
                <a:srgbClr val="FFFFFF"/>
              </a:solidFill>
              <a:ea typeface="新細明體" charset="-120"/>
              <a:cs typeface="Arial" charset="0"/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6357938" y="6651625"/>
            <a:ext cx="138112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0" lang="en-US" altLang="zh-TW">
              <a:solidFill>
                <a:srgbClr val="FFFFFF"/>
              </a:solidFill>
              <a:ea typeface="新細明體" charset="-12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5924" y="7257870"/>
            <a:ext cx="5372100" cy="864309"/>
          </a:xfrm>
          <a:prstGeom prst="rect">
            <a:avLst/>
          </a:prstGeo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1450" y="253291"/>
            <a:ext cx="6515100" cy="585216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6486830"/>
            <a:ext cx="6056574" cy="750229"/>
          </a:xfrm>
          <a:prstGeom prst="rect">
            <a:avLst/>
          </a:prstGeo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B8AF4F28-D60A-4E89-B060-AE8D93266BB7}" type="datetimeFigureOut">
              <a:rPr lang="en-US" altLang="zh-TW"/>
              <a:pPr>
                <a:defRPr/>
              </a:pPr>
              <a:t>1/21/2020</a:t>
            </a:fld>
            <a:endParaRPr lang="en-US" altLang="zh-TW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E1595D38-650C-473F-81D3-F157776B200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018-19 template\2018-19 template background.jpg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-19050" y="-25400"/>
            <a:ext cx="6897688" cy="919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1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 smtClean="0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5082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15363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15365" name="Title 1"/>
          <p:cNvSpPr txBox="1">
            <a:spLocks/>
          </p:cNvSpPr>
          <p:nvPr/>
        </p:nvSpPr>
        <p:spPr bwMode="auto">
          <a:xfrm>
            <a:off x="404813" y="1116013"/>
            <a:ext cx="604837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</a:t>
            </a:r>
            <a:r>
              <a:rPr kumimoji="0" lang="en-US" altLang="zh-HK" sz="2800" b="1">
                <a:latin typeface="FangSong" pitchFamily="49" charset="-122"/>
                <a:ea typeface="FangSong" pitchFamily="49" charset="-122"/>
              </a:rPr>
              <a:t>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HK" sz="2800" b="1"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星期六</a:t>
            </a:r>
            <a:r>
              <a:rPr kumimoji="0" lang="zh-TW" altLang="en-US" sz="20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         正月初八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常年期第三周</a:t>
            </a:r>
            <a:endParaRPr kumimoji="0" lang="en-US" altLang="zh-TW" sz="2200" b="1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536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675" y="2130425"/>
            <a:ext cx="6276975" cy="661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 smtClean="0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4579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188913" y="8740775"/>
            <a:ext cx="65262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24581" name="Title 1"/>
          <p:cNvSpPr txBox="1">
            <a:spLocks/>
          </p:cNvSpPr>
          <p:nvPr/>
        </p:nvSpPr>
        <p:spPr bwMode="auto">
          <a:xfrm>
            <a:off x="404813" y="1206500"/>
            <a:ext cx="6048375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AU" altLang="zh-TW" sz="2800" b="1">
                <a:latin typeface="FangSong" pitchFamily="49" charset="-122"/>
                <a:ea typeface="FangSong" pitchFamily="49" charset="-122"/>
              </a:rPr>
              <a:t>10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星期一</a:t>
            </a:r>
            <a:r>
              <a:rPr kumimoji="0" lang="en-US" altLang="zh-TW" sz="20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       </a:t>
            </a:r>
            <a:r>
              <a:rPr kumimoji="0" lang="en-US" altLang="zh-TW" sz="2000" b="1">
                <a:solidFill>
                  <a:srgbClr val="FF0000"/>
                </a:solidFill>
                <a:latin typeface="FangSong" pitchFamily="49" charset="-122"/>
              </a:rPr>
              <a:t> </a:t>
            </a:r>
            <a:r>
              <a:rPr kumimoji="0" lang="en-US" altLang="zh-TW" sz="20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正月十七</a:t>
            </a:r>
            <a:r>
              <a:rPr kumimoji="0" lang="zh-TW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聖思嘉 (貞女) </a:t>
            </a:r>
            <a:r>
              <a:rPr kumimoji="0" lang="zh-TW" altLang="zh-TW" sz="2200" b="1">
                <a:solidFill>
                  <a:srgbClr val="660066"/>
                </a:solidFill>
                <a:latin typeface="FangSong" pitchFamily="49" charset="-122"/>
              </a:rPr>
              <a:t>                       </a:t>
            </a:r>
            <a:r>
              <a:rPr kumimoji="0" lang="zh-TW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紀念</a:t>
            </a:r>
            <a:endParaRPr kumimoji="0" lang="en-US" altLang="zh-TW" sz="2200" b="1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2458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988" y="2324100"/>
            <a:ext cx="6929438" cy="633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 smtClean="0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5603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25605" name="Title 1"/>
          <p:cNvSpPr txBox="1">
            <a:spLocks/>
          </p:cNvSpPr>
          <p:nvPr/>
        </p:nvSpPr>
        <p:spPr bwMode="auto">
          <a:xfrm>
            <a:off x="476250" y="1187450"/>
            <a:ext cx="60483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AU" altLang="zh-TW" sz="2800" b="1">
                <a:latin typeface="FangSong" pitchFamily="49" charset="-122"/>
                <a:ea typeface="FangSong" pitchFamily="49" charset="-122"/>
              </a:rPr>
              <a:t>11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星期二</a:t>
            </a:r>
            <a:r>
              <a:rPr kumimoji="0" lang="zh-TW" altLang="zh-HK" sz="2000" b="1">
                <a:latin typeface="FangSong" pitchFamily="49" charset="-122"/>
                <a:ea typeface="FangSong" pitchFamily="49" charset="-122"/>
              </a:rPr>
              <a:t>     </a:t>
            </a:r>
            <a:r>
              <a:rPr kumimoji="0" lang="en-US" altLang="zh-TW" sz="2000" b="1">
                <a:latin typeface="FangSong" pitchFamily="49" charset="-122"/>
                <a:ea typeface="FangSong" pitchFamily="49" charset="-122"/>
              </a:rPr>
              <a:t>       </a:t>
            </a:r>
            <a:r>
              <a:rPr kumimoji="0" lang="en-US" altLang="zh-TW" sz="2000" b="1">
                <a:latin typeface="FangSong" pitchFamily="49" charset="-122"/>
              </a:rPr>
              <a:t> </a:t>
            </a:r>
            <a:r>
              <a:rPr kumimoji="0" lang="zh-TW" altLang="en-US" sz="20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正月十八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常年期第五周</a:t>
            </a:r>
          </a:p>
        </p:txBody>
      </p:sp>
      <p:graphicFrame>
        <p:nvGraphicFramePr>
          <p:cNvPr id="26651" name="Group 27"/>
          <p:cNvGraphicFramePr>
            <a:graphicFrameLocks noGrp="1"/>
          </p:cNvGraphicFramePr>
          <p:nvPr/>
        </p:nvGraphicFramePr>
        <p:xfrm>
          <a:off x="2349500" y="4435475"/>
          <a:ext cx="2159000" cy="365125"/>
        </p:xfrm>
        <a:graphic>
          <a:graphicData uri="http://schemas.openxmlformats.org/drawingml/2006/table">
            <a:tbl>
              <a:tblPr/>
              <a:tblGrid>
                <a:gridCol w="2159000">
                  <a:extLst>
                    <a:ext uri="{9D8B030D-6E8A-4147-A177-3AD203B41FA5}"/>
                  </a:extLst>
                </a:gridCol>
              </a:tblGrid>
              <a:tr h="25241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25609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39975"/>
            <a:ext cx="6884988" cy="636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 smtClean="0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6627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142875" y="8675688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26629" name="Title 1"/>
          <p:cNvSpPr txBox="1">
            <a:spLocks/>
          </p:cNvSpPr>
          <p:nvPr/>
        </p:nvSpPr>
        <p:spPr bwMode="auto">
          <a:xfrm>
            <a:off x="404813" y="1187450"/>
            <a:ext cx="6048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AU" altLang="zh-TW" sz="2800" b="1">
                <a:latin typeface="FangSong" pitchFamily="49" charset="-122"/>
                <a:ea typeface="FangSong" pitchFamily="49" charset="-122"/>
              </a:rPr>
              <a:t>12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星期三</a:t>
            </a:r>
            <a:r>
              <a:rPr kumimoji="0" lang="zh-TW" altLang="en-US" sz="20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             </a:t>
            </a:r>
            <a:r>
              <a:rPr kumimoji="0" lang="zh-TW" altLang="en-US" sz="20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正月十九</a:t>
            </a:r>
            <a:endParaRPr kumimoji="0" lang="en-US" altLang="zh-TW" sz="2200">
              <a:solidFill>
                <a:schemeClr val="tx2"/>
              </a:solidFill>
              <a:latin typeface="FangSong" pitchFamily="49" charset="-122"/>
              <a:ea typeface="FangSong" pitchFamily="49" charset="-122"/>
              <a:cs typeface="Times New Roman" pitchFamily="18" charset="0"/>
            </a:endParaRPr>
          </a:p>
        </p:txBody>
      </p:sp>
      <p:pic>
        <p:nvPicPr>
          <p:cNvPr id="2663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638" y="1979613"/>
            <a:ext cx="6308725" cy="668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 smtClean="0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7651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142875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27653" name="Title 1"/>
          <p:cNvSpPr txBox="1">
            <a:spLocks/>
          </p:cNvSpPr>
          <p:nvPr/>
        </p:nvSpPr>
        <p:spPr bwMode="auto">
          <a:xfrm>
            <a:off x="404813" y="1258888"/>
            <a:ext cx="6048375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AU" altLang="zh-TW" sz="2800" b="1">
                <a:latin typeface="FangSong" pitchFamily="49" charset="-122"/>
                <a:ea typeface="FangSong" pitchFamily="49" charset="-122"/>
              </a:rPr>
              <a:t>13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星期四</a:t>
            </a:r>
            <a:r>
              <a:rPr kumimoji="0" lang="zh-TW" altLang="en-US" sz="20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             </a:t>
            </a:r>
            <a:r>
              <a:rPr kumimoji="0" lang="zh-TW" altLang="en-US" sz="20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正月二十</a:t>
            </a:r>
            <a:endParaRPr kumimoji="0" lang="zh-TW" altLang="en-US"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2765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17750"/>
            <a:ext cx="6884988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 smtClean="0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8675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142875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28677" name="Title 1"/>
          <p:cNvSpPr txBox="1">
            <a:spLocks/>
          </p:cNvSpPr>
          <p:nvPr/>
        </p:nvSpPr>
        <p:spPr bwMode="auto">
          <a:xfrm>
            <a:off x="404813" y="1187450"/>
            <a:ext cx="611981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AU" altLang="zh-TW" sz="2800" b="1">
                <a:latin typeface="FangSong" pitchFamily="49" charset="-122"/>
                <a:ea typeface="FangSong" pitchFamily="49" charset="-122"/>
              </a:rPr>
              <a:t>14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星期五</a:t>
            </a:r>
            <a:r>
              <a:rPr kumimoji="0" lang="zh-TW" altLang="en-US" b="1">
                <a:latin typeface="FangSong" pitchFamily="49" charset="-122"/>
                <a:ea typeface="FangSong" pitchFamily="49" charset="-122"/>
              </a:rPr>
              <a:t>              </a:t>
            </a:r>
            <a:r>
              <a:rPr kumimoji="0" lang="zh-TW" altLang="en-US" b="1">
                <a:latin typeface="FangSong" pitchFamily="49" charset="-122"/>
              </a:rPr>
              <a:t> </a:t>
            </a:r>
            <a:r>
              <a:rPr kumimoji="0" lang="zh-TW" altLang="en-US" sz="20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正月廿一</a:t>
            </a:r>
            <a:endParaRPr kumimoji="0" lang="en-US" altLang="zh-TW" b="1">
              <a:solidFill>
                <a:schemeClr val="tx2"/>
              </a:solidFill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聖濟利祿 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(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隱修士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) 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及 聖默多狄 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(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主教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)  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紀念</a:t>
            </a:r>
            <a:endParaRPr kumimoji="0" lang="en-US" altLang="zh-TW" sz="220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2867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68538"/>
            <a:ext cx="6884988" cy="633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 smtClean="0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5082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9699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29701" name="Title 1"/>
          <p:cNvSpPr txBox="1">
            <a:spLocks/>
          </p:cNvSpPr>
          <p:nvPr/>
        </p:nvSpPr>
        <p:spPr bwMode="auto">
          <a:xfrm>
            <a:off x="404813" y="1187450"/>
            <a:ext cx="6119812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AU" altLang="zh-TW" sz="2800" b="1">
                <a:latin typeface="FangSong" pitchFamily="49" charset="-122"/>
                <a:ea typeface="FangSong" pitchFamily="49" charset="-122"/>
              </a:rPr>
              <a:t>15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星期六</a:t>
            </a:r>
            <a:r>
              <a:rPr kumimoji="0" lang="zh-TW" altLang="en-US" sz="2000" b="1">
                <a:solidFill>
                  <a:srgbClr val="3333FF"/>
                </a:solidFill>
                <a:latin typeface="FangSong" pitchFamily="49" charset="-122"/>
                <a:ea typeface="FangSong" pitchFamily="49" charset="-122"/>
              </a:rPr>
              <a:t>             </a:t>
            </a:r>
            <a:r>
              <a:rPr kumimoji="0" lang="zh-TW" altLang="en-US" sz="20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正月廿二</a:t>
            </a:r>
            <a:endParaRPr kumimoji="0" lang="zh-TW" altLang="en-US" sz="2200">
              <a:solidFill>
                <a:schemeClr val="tx2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2970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113" y="1985963"/>
            <a:ext cx="6403975" cy="661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 smtClean="0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0723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142875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30725" name="Title 1"/>
          <p:cNvSpPr txBox="1">
            <a:spLocks/>
          </p:cNvSpPr>
          <p:nvPr/>
        </p:nvSpPr>
        <p:spPr bwMode="auto">
          <a:xfrm>
            <a:off x="333375" y="1206500"/>
            <a:ext cx="6192838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zh-TW" altLang="en-US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AU" altLang="zh-TW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16</a:t>
            </a:r>
            <a:r>
              <a:rPr kumimoji="0" lang="zh-TW" altLang="en-US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主日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               </a:t>
            </a:r>
            <a:r>
              <a:rPr kumimoji="0" lang="zh-TW" altLang="en-US" sz="2000" b="1">
                <a:latin typeface="FangSong" pitchFamily="49" charset="-122"/>
              </a:rPr>
              <a:t> </a:t>
            </a:r>
            <a:r>
              <a:rPr kumimoji="0" lang="zh-TW" altLang="en-US" sz="20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正月廿三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常年期第六主日</a:t>
            </a:r>
          </a:p>
        </p:txBody>
      </p:sp>
      <p:pic>
        <p:nvPicPr>
          <p:cNvPr id="3072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60625"/>
            <a:ext cx="6884988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 smtClean="0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50825"/>
            <a:ext cx="46069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1747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31749" name="Title 1"/>
          <p:cNvSpPr txBox="1">
            <a:spLocks/>
          </p:cNvSpPr>
          <p:nvPr/>
        </p:nvSpPr>
        <p:spPr bwMode="auto">
          <a:xfrm>
            <a:off x="404813" y="1116013"/>
            <a:ext cx="604837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AU" altLang="zh-TW" sz="2800" b="1">
                <a:latin typeface="FangSong" pitchFamily="49" charset="-122"/>
                <a:ea typeface="FangSong" pitchFamily="49" charset="-122"/>
              </a:rPr>
              <a:t>17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星期一</a:t>
            </a:r>
            <a:r>
              <a:rPr kumimoji="0" lang="zh-TW" altLang="en-US" sz="22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</a:rPr>
              <a:t> </a:t>
            </a:r>
            <a:r>
              <a:rPr kumimoji="0" lang="zh-TW" altLang="en-US" sz="20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正月廿四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常年期第六周</a:t>
            </a:r>
            <a:endParaRPr kumimoji="0" lang="en-US" altLang="zh-TW" sz="2200" b="1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3175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3813" y="2124075"/>
            <a:ext cx="6881813" cy="659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 smtClean="0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2771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5"/>
          <p:cNvSpPr txBox="1">
            <a:spLocks noChangeArrowheads="1"/>
          </p:cNvSpPr>
          <p:nvPr/>
        </p:nvSpPr>
        <p:spPr bwMode="auto">
          <a:xfrm>
            <a:off x="188913" y="8667750"/>
            <a:ext cx="65262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32773" name="Title 1"/>
          <p:cNvSpPr txBox="1">
            <a:spLocks/>
          </p:cNvSpPr>
          <p:nvPr/>
        </p:nvSpPr>
        <p:spPr bwMode="auto">
          <a:xfrm>
            <a:off x="404813" y="1258888"/>
            <a:ext cx="604837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AU" altLang="zh-TW" sz="2800" b="1">
                <a:latin typeface="FangSong" pitchFamily="49" charset="-122"/>
                <a:ea typeface="FangSong" pitchFamily="49" charset="-122"/>
              </a:rPr>
              <a:t>18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星期二             </a:t>
            </a:r>
            <a:r>
              <a:rPr kumimoji="0" lang="zh-TW" altLang="en-US" sz="20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正月廿五</a:t>
            </a:r>
            <a:endParaRPr kumimoji="0" lang="en-US" altLang="zh-TW" sz="2200">
              <a:solidFill>
                <a:schemeClr val="tx2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3277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92350"/>
            <a:ext cx="6884988" cy="631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 smtClean="0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3795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33797" name="Title 1"/>
          <p:cNvSpPr txBox="1">
            <a:spLocks/>
          </p:cNvSpPr>
          <p:nvPr/>
        </p:nvSpPr>
        <p:spPr bwMode="auto">
          <a:xfrm>
            <a:off x="333375" y="1216025"/>
            <a:ext cx="6119813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AU" altLang="zh-TW" sz="2800" b="1">
                <a:latin typeface="FangSong" pitchFamily="49" charset="-122"/>
                <a:ea typeface="FangSong" pitchFamily="49" charset="-122"/>
              </a:rPr>
              <a:t>19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星期三</a:t>
            </a:r>
            <a:r>
              <a:rPr kumimoji="0" lang="zh-TW" altLang="en-US" sz="20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  </a:t>
            </a:r>
            <a:r>
              <a:rPr kumimoji="0" lang="en-US" altLang="zh-TW" sz="20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</a:rPr>
              <a:t> </a:t>
            </a:r>
            <a:r>
              <a:rPr kumimoji="0" lang="zh-TW" altLang="en-US" sz="20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正月廿六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</a:rPr>
              <a:t>  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</a:rPr>
              <a:t>                                         </a:t>
            </a:r>
            <a:r>
              <a:rPr kumimoji="0" lang="zh-TW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雨水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                        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</a:rPr>
              <a:t>                                                                                                    </a:t>
            </a:r>
            <a:endParaRPr kumimoji="0" lang="en-US" altLang="zh-TW" sz="2000" b="1">
              <a:solidFill>
                <a:srgbClr val="595959"/>
              </a:solidFill>
              <a:latin typeface="FangSong" pitchFamily="49" charset="-122"/>
            </a:endParaRPr>
          </a:p>
        </p:txBody>
      </p:sp>
      <p:pic>
        <p:nvPicPr>
          <p:cNvPr id="33799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988" y="2411413"/>
            <a:ext cx="6884988" cy="635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 smtClean="0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16387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16389" name="Title 1"/>
          <p:cNvSpPr txBox="1">
            <a:spLocks/>
          </p:cNvSpPr>
          <p:nvPr/>
        </p:nvSpPr>
        <p:spPr bwMode="auto">
          <a:xfrm>
            <a:off x="476250" y="1187450"/>
            <a:ext cx="5932488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zh-TW" altLang="en-US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US" altLang="zh-TW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zh-TW" altLang="en-US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主日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               </a:t>
            </a:r>
            <a:r>
              <a:rPr kumimoji="0" lang="zh-TW" altLang="en-US" sz="2000" b="1">
                <a:latin typeface="FangSong" pitchFamily="49" charset="-122"/>
              </a:rPr>
              <a:t>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正月初九</a:t>
            </a:r>
            <a:r>
              <a:rPr kumimoji="0" lang="zh-TW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獻主節 (慶日) </a:t>
            </a:r>
            <a:endParaRPr kumimoji="0" lang="en-US" altLang="zh-TW" sz="2200" b="1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639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013" y="2190750"/>
            <a:ext cx="6221412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 smtClean="0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4819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34821" name="Title 1"/>
          <p:cNvSpPr txBox="1">
            <a:spLocks/>
          </p:cNvSpPr>
          <p:nvPr/>
        </p:nvSpPr>
        <p:spPr bwMode="auto">
          <a:xfrm>
            <a:off x="404813" y="1187450"/>
            <a:ext cx="6048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AU" altLang="zh-TW" sz="2800" b="1"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星期四             </a:t>
            </a:r>
            <a:r>
              <a:rPr kumimoji="0" lang="zh-TW" altLang="en-US" sz="20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正月廿七</a:t>
            </a:r>
            <a:endParaRPr kumimoji="0" lang="en-US" altLang="zh-TW" sz="2200" b="1">
              <a:solidFill>
                <a:schemeClr val="tx2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3482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20875"/>
            <a:ext cx="6884988" cy="668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 smtClean="0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5843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35845" name="Title 1"/>
          <p:cNvSpPr txBox="1">
            <a:spLocks/>
          </p:cNvSpPr>
          <p:nvPr/>
        </p:nvSpPr>
        <p:spPr bwMode="auto">
          <a:xfrm>
            <a:off x="404813" y="1258888"/>
            <a:ext cx="60483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星期五             </a:t>
            </a:r>
            <a:r>
              <a:rPr kumimoji="0" lang="zh-TW" altLang="en-US" sz="20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正月廿八</a:t>
            </a:r>
            <a:endParaRPr kumimoji="0" lang="en-US" altLang="zh-TW" sz="2000">
              <a:solidFill>
                <a:schemeClr val="tx2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3584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00275"/>
            <a:ext cx="6884988" cy="640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 smtClean="0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6867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215900" y="8675688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36869" name="Title 1"/>
          <p:cNvSpPr txBox="1">
            <a:spLocks/>
          </p:cNvSpPr>
          <p:nvPr/>
        </p:nvSpPr>
        <p:spPr bwMode="auto">
          <a:xfrm>
            <a:off x="296863" y="1187450"/>
            <a:ext cx="615632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22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星期六             </a:t>
            </a:r>
            <a:r>
              <a:rPr kumimoji="0" lang="zh-TW" altLang="en-US" sz="2000" b="1">
                <a:latin typeface="FangSong" pitchFamily="49" charset="-122"/>
              </a:rPr>
              <a:t> </a:t>
            </a:r>
            <a:r>
              <a:rPr kumimoji="0" lang="zh-TW" altLang="en-US" sz="20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正月廿九</a:t>
            </a:r>
            <a:r>
              <a:rPr kumimoji="0" lang="zh-TW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建立聖伯多祿宗座 (慶日)</a:t>
            </a:r>
            <a:endParaRPr kumimoji="0" lang="en-US" altLang="zh-TW" sz="2200" b="1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3687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68538"/>
            <a:ext cx="6884988" cy="634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 smtClean="0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5082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7891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37893" name="Title 1"/>
          <p:cNvSpPr txBox="1">
            <a:spLocks/>
          </p:cNvSpPr>
          <p:nvPr/>
        </p:nvSpPr>
        <p:spPr bwMode="auto">
          <a:xfrm>
            <a:off x="404813" y="1116013"/>
            <a:ext cx="60483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zh-TW" altLang="en-US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US" altLang="zh-TW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23</a:t>
            </a:r>
            <a:r>
              <a:rPr kumimoji="0" lang="zh-TW" altLang="en-US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主日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               </a:t>
            </a:r>
            <a:r>
              <a:rPr kumimoji="0" lang="zh-TW" altLang="en-US" sz="20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二月初一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常年期第七主日</a:t>
            </a:r>
            <a:endParaRPr kumimoji="0" lang="en-US" altLang="zh-TW" sz="2200" b="1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3789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97088"/>
            <a:ext cx="6884988" cy="650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 smtClean="0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8915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38917" name="Title 1"/>
          <p:cNvSpPr txBox="1">
            <a:spLocks/>
          </p:cNvSpPr>
          <p:nvPr/>
        </p:nvSpPr>
        <p:spPr bwMode="auto">
          <a:xfrm>
            <a:off x="404813" y="1166813"/>
            <a:ext cx="6048375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24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lang="zh-TW" altLang="en-US" sz="2000" b="1">
                <a:latin typeface="FangSong" pitchFamily="49" charset="-122"/>
                <a:ea typeface="FangSong" pitchFamily="49" charset="-122"/>
              </a:rPr>
              <a:t>星期一            </a:t>
            </a:r>
            <a:r>
              <a:rPr lang="zh-TW" altLang="en-US" sz="2000" b="1">
                <a:latin typeface="FangSong" pitchFamily="49" charset="-122"/>
              </a:rPr>
              <a:t> </a:t>
            </a:r>
            <a:r>
              <a:rPr lang="zh-TW" altLang="en-US" sz="20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二</a:t>
            </a:r>
            <a:r>
              <a:rPr kumimoji="0" lang="zh-TW" altLang="en-US" sz="20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月初二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常年期第七周</a:t>
            </a:r>
            <a:endParaRPr kumimoji="0" lang="en-US" altLang="zh-TW" sz="2200" b="1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3891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51075"/>
            <a:ext cx="6884988" cy="63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 smtClean="0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9939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39941" name="Title 1"/>
          <p:cNvSpPr txBox="1">
            <a:spLocks/>
          </p:cNvSpPr>
          <p:nvPr/>
        </p:nvSpPr>
        <p:spPr bwMode="auto">
          <a:xfrm>
            <a:off x="333375" y="1187450"/>
            <a:ext cx="619125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25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lang="zh-TW" altLang="en-US" sz="2000" b="1">
                <a:latin typeface="FangSong" pitchFamily="49" charset="-122"/>
                <a:ea typeface="FangSong" pitchFamily="49" charset="-122"/>
              </a:rPr>
              <a:t>星期二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   </a:t>
            </a:r>
            <a:r>
              <a:rPr kumimoji="0" lang="zh-TW" altLang="en-US" sz="20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二月初三</a:t>
            </a:r>
            <a:r>
              <a:rPr kumimoji="0" lang="zh-TW" altLang="zh-TW" sz="21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聖雷鳴道 (主教、殉道) 及聖高惠黎 (司鐸、殉道)</a:t>
            </a:r>
            <a:r>
              <a:rPr kumimoji="0" lang="zh-TW" altLang="zh-TW" sz="2000" b="1">
                <a:solidFill>
                  <a:srgbClr val="660066"/>
                </a:solidFill>
                <a:latin typeface="FangSong" pitchFamily="49" charset="-122"/>
              </a:rPr>
              <a:t> </a:t>
            </a:r>
            <a:endParaRPr kumimoji="0" lang="en-US" altLang="zh-TW" sz="2000" b="1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3994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275" y="2268538"/>
            <a:ext cx="6340475" cy="634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 smtClean="0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40963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40965" name="Title 1"/>
          <p:cNvSpPr txBox="1">
            <a:spLocks/>
          </p:cNvSpPr>
          <p:nvPr/>
        </p:nvSpPr>
        <p:spPr bwMode="auto">
          <a:xfrm>
            <a:off x="404813" y="1042988"/>
            <a:ext cx="6118225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26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星期三</a:t>
            </a:r>
            <a:r>
              <a:rPr kumimoji="0" lang="zh-TW" altLang="en-US" sz="20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          </a:t>
            </a:r>
            <a:r>
              <a:rPr kumimoji="0" lang="zh-TW" altLang="en-US" sz="20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二月初四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聖灰禮儀日                      四旬期開始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         </a:t>
            </a:r>
            <a:b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</a:b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全教會的補贖日，應守大小齋，並克己丶行愛德</a:t>
            </a:r>
          </a:p>
        </p:txBody>
      </p:sp>
      <p:pic>
        <p:nvPicPr>
          <p:cNvPr id="4096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988" y="2327275"/>
            <a:ext cx="6923088" cy="642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 smtClean="0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41987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Box 5"/>
          <p:cNvSpPr txBox="1">
            <a:spLocks noChangeArrowheads="1"/>
          </p:cNvSpPr>
          <p:nvPr/>
        </p:nvSpPr>
        <p:spPr bwMode="auto">
          <a:xfrm>
            <a:off x="188913" y="8748713"/>
            <a:ext cx="65262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41989" name="Title 1"/>
          <p:cNvSpPr txBox="1">
            <a:spLocks/>
          </p:cNvSpPr>
          <p:nvPr/>
        </p:nvSpPr>
        <p:spPr bwMode="auto">
          <a:xfrm>
            <a:off x="404813" y="1187450"/>
            <a:ext cx="604837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0000"/>
              </a:lnSpc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27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星期四</a:t>
            </a:r>
            <a:r>
              <a:rPr kumimoji="0" lang="zh-TW" altLang="en-US" sz="20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           </a:t>
            </a:r>
            <a:r>
              <a:rPr kumimoji="0" lang="zh-TW" altLang="en-US" sz="2000" b="1">
                <a:solidFill>
                  <a:srgbClr val="660066"/>
                </a:solidFill>
                <a:latin typeface="FangSong" pitchFamily="49" charset="-122"/>
              </a:rPr>
              <a:t>  </a:t>
            </a:r>
            <a:r>
              <a:rPr kumimoji="0" lang="zh-TW" altLang="en-US" sz="20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二月初五</a:t>
            </a:r>
          </a:p>
          <a:p>
            <a:pPr>
              <a:lnSpc>
                <a:spcPct val="110000"/>
              </a:lnSpc>
              <a:tabLst>
                <a:tab pos="4394200" algn="l"/>
                <a:tab pos="5384800" algn="l"/>
              </a:tabLst>
            </a:pPr>
            <a:r>
              <a:rPr kumimoji="0" lang="zh-TW" altLang="zh-TW" sz="2200" b="1">
                <a:solidFill>
                  <a:srgbClr val="660066"/>
                </a:solidFill>
                <a:ea typeface="FangSong" pitchFamily="49" charset="-122"/>
              </a:rPr>
              <a:t>聖灰禮儀後星期四</a:t>
            </a:r>
            <a:endParaRPr kumimoji="0" lang="en-US" altLang="zh-TW" sz="2200" b="1">
              <a:solidFill>
                <a:srgbClr val="660066"/>
              </a:solidFill>
              <a:ea typeface="FangSong" pitchFamily="49" charset="-122"/>
            </a:endParaRPr>
          </a:p>
        </p:txBody>
      </p:sp>
      <p:pic>
        <p:nvPicPr>
          <p:cNvPr id="4199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68538"/>
            <a:ext cx="6884988" cy="633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 smtClean="0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3762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4301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7147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43013" name="Title 1"/>
          <p:cNvSpPr txBox="1">
            <a:spLocks/>
          </p:cNvSpPr>
          <p:nvPr/>
        </p:nvSpPr>
        <p:spPr bwMode="auto">
          <a:xfrm>
            <a:off x="404813" y="1187450"/>
            <a:ext cx="604837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28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b="1">
                <a:latin typeface="FangSong" pitchFamily="49" charset="-122"/>
                <a:ea typeface="FangSong" pitchFamily="49" charset="-122"/>
              </a:rPr>
              <a:t>星期五               </a:t>
            </a:r>
            <a:r>
              <a:rPr kumimoji="0" lang="zh-TW" altLang="en-US" sz="20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二月初六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聖灰禮儀後星期五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 </a:t>
            </a:r>
            <a:endParaRPr kumimoji="0" lang="zh-TW" altLang="en-US" sz="2200" b="1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43015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47888"/>
            <a:ext cx="6884988" cy="652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 smtClean="0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45059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Box 5"/>
          <p:cNvSpPr txBox="1">
            <a:spLocks noChangeArrowheads="1"/>
          </p:cNvSpPr>
          <p:nvPr/>
        </p:nvSpPr>
        <p:spPr bwMode="auto">
          <a:xfrm>
            <a:off x="215900" y="8675688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45061" name="Title 1"/>
          <p:cNvSpPr>
            <a:spLocks/>
          </p:cNvSpPr>
          <p:nvPr/>
        </p:nvSpPr>
        <p:spPr bwMode="auto">
          <a:xfrm>
            <a:off x="333375" y="1187450"/>
            <a:ext cx="61912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29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星期六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</a:rPr>
              <a:t>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二月初七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聖灰禮儀後星期六</a:t>
            </a:r>
          </a:p>
        </p:txBody>
      </p:sp>
      <p:pic>
        <p:nvPicPr>
          <p:cNvPr id="4506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68538"/>
            <a:ext cx="6884988" cy="63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 smtClean="0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17411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188913" y="8748713"/>
            <a:ext cx="65262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17413" name="Title 1"/>
          <p:cNvSpPr txBox="1">
            <a:spLocks/>
          </p:cNvSpPr>
          <p:nvPr/>
        </p:nvSpPr>
        <p:spPr bwMode="auto">
          <a:xfrm>
            <a:off x="333375" y="1220788"/>
            <a:ext cx="6192838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3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星期一               </a:t>
            </a:r>
            <a:r>
              <a:rPr kumimoji="0" lang="zh-TW" altLang="en-US" sz="2000" b="1">
                <a:latin typeface="FangSong" pitchFamily="49" charset="-122"/>
              </a:rPr>
              <a:t>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正月初十</a:t>
            </a:r>
            <a:r>
              <a:rPr kumimoji="0" lang="zh-TW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常年期第四周</a:t>
            </a:r>
            <a:endParaRPr kumimoji="0" lang="en-US" altLang="zh-TW" sz="2200" b="1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741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24075"/>
            <a:ext cx="6858000" cy="654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 smtClean="0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18435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188913" y="8748713"/>
            <a:ext cx="65262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18437" name="Title 1"/>
          <p:cNvSpPr txBox="1">
            <a:spLocks/>
          </p:cNvSpPr>
          <p:nvPr/>
        </p:nvSpPr>
        <p:spPr bwMode="auto">
          <a:xfrm>
            <a:off x="404813" y="1203325"/>
            <a:ext cx="60483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AU" altLang="zh-TW" sz="2800" b="1">
                <a:latin typeface="FangSong" pitchFamily="49" charset="-122"/>
                <a:ea typeface="FangSong" pitchFamily="49" charset="-122"/>
              </a:rPr>
              <a:t>4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星期二</a:t>
            </a:r>
            <a:r>
              <a:rPr kumimoji="0" lang="zh-TW" altLang="en-US" sz="2000" b="1">
                <a:latin typeface="FangSong" pitchFamily="49" charset="-122"/>
              </a:rPr>
              <a:t>          </a:t>
            </a:r>
            <a:r>
              <a:rPr kumimoji="0" lang="zh-TW" altLang="en-US" sz="2000" b="1">
                <a:solidFill>
                  <a:srgbClr val="660066"/>
                </a:solidFill>
                <a:ea typeface="FangSong" pitchFamily="49" charset="-122"/>
              </a:rPr>
              <a:t>立春</a:t>
            </a:r>
            <a:r>
              <a:rPr kumimoji="0" lang="zh-TW" altLang="en-US" b="1">
                <a:solidFill>
                  <a:srgbClr val="660066"/>
                </a:solidFill>
              </a:rPr>
              <a:t> </a:t>
            </a:r>
            <a:r>
              <a:rPr kumimoji="0" lang="zh-TW" altLang="en-US" sz="20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正月十一</a:t>
            </a:r>
          </a:p>
        </p:txBody>
      </p:sp>
      <p:pic>
        <p:nvPicPr>
          <p:cNvPr id="1843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900" y="2268538"/>
            <a:ext cx="6426200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 smtClean="0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</a:t>
            </a:r>
            <a:r>
              <a:rPr kumimoji="0" lang="zh-TW" altLang="en-US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19459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19461" name="Title 1"/>
          <p:cNvSpPr>
            <a:spLocks/>
          </p:cNvSpPr>
          <p:nvPr/>
        </p:nvSpPr>
        <p:spPr bwMode="auto">
          <a:xfrm>
            <a:off x="457200" y="1187450"/>
            <a:ext cx="5908675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01700" eaLnBrk="0" hangingPunct="0">
              <a:tabLst>
                <a:tab pos="4127500" algn="l"/>
                <a:tab pos="5384800" algn="l"/>
              </a:tabLst>
            </a:pPr>
            <a:r>
              <a:rPr kumimoji="0" lang="is-IS" altLang="zh-TW" sz="2800" b="1">
                <a:latin typeface="FangSong" pitchFamily="49" charset="-122"/>
                <a:ea typeface="FangSong" pitchFamily="49" charset="-122"/>
              </a:rPr>
              <a:t>20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</a:rPr>
              <a:t>2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5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星期三</a:t>
            </a:r>
            <a:r>
              <a:rPr kumimoji="0" lang="zh-TW" altLang="en-US" sz="20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           </a:t>
            </a:r>
            <a:r>
              <a:rPr kumimoji="0" lang="zh-TW" altLang="en-US" sz="2000" b="1">
                <a:solidFill>
                  <a:srgbClr val="FF0000"/>
                </a:solidFill>
                <a:latin typeface="FangSong" pitchFamily="49" charset="-122"/>
              </a:rPr>
              <a:t>  </a:t>
            </a:r>
            <a:r>
              <a:rPr kumimoji="0" lang="zh-TW" altLang="en-US" sz="20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正月十</a:t>
            </a:r>
            <a:r>
              <a:rPr kumimoji="0" lang="zh-TW" altLang="en-US" sz="20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二</a:t>
            </a:r>
            <a:r>
              <a:rPr kumimoji="0" lang="zh-TW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聖亞加大 (貞女、殉道)</a:t>
            </a:r>
            <a:r>
              <a:rPr kumimoji="0" lang="zh-TW" altLang="zh-TW" sz="2200" b="1">
                <a:solidFill>
                  <a:srgbClr val="660066"/>
                </a:solidFill>
                <a:latin typeface="FangSong" pitchFamily="49" charset="-122"/>
              </a:rPr>
              <a:t>               </a:t>
            </a:r>
            <a:r>
              <a:rPr kumimoji="0" lang="zh-TW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紀念</a:t>
            </a:r>
            <a:endParaRPr kumimoji="0" lang="en-US" altLang="zh-TW" sz="220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946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988" y="2330450"/>
            <a:ext cx="6929438" cy="633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 smtClean="0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107950"/>
            <a:ext cx="46069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0483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0688" y="179388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20485" name="Title 1"/>
          <p:cNvSpPr txBox="1">
            <a:spLocks/>
          </p:cNvSpPr>
          <p:nvPr/>
        </p:nvSpPr>
        <p:spPr bwMode="auto">
          <a:xfrm>
            <a:off x="333375" y="1187450"/>
            <a:ext cx="6192838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AU" altLang="zh-TW" sz="2800" b="1">
                <a:latin typeface="FangSong" pitchFamily="49" charset="-122"/>
                <a:ea typeface="FangSong" pitchFamily="49" charset="-122"/>
              </a:rPr>
              <a:t>6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星期四               </a:t>
            </a:r>
            <a:r>
              <a:rPr kumimoji="0" lang="zh-TW" altLang="en-US" sz="2000" b="1">
                <a:latin typeface="FangSong" pitchFamily="49" charset="-122"/>
              </a:rPr>
              <a:t>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正月十三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聖保祿三木及同伴 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(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殉道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)               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紀念</a:t>
            </a:r>
            <a:endParaRPr kumimoji="0" lang="zh-TW" altLang="en-US" sz="220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2048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84438"/>
            <a:ext cx="6858000" cy="620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 smtClean="0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1507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21509" name="Title 1"/>
          <p:cNvSpPr txBox="1">
            <a:spLocks/>
          </p:cNvSpPr>
          <p:nvPr/>
        </p:nvSpPr>
        <p:spPr bwMode="auto">
          <a:xfrm>
            <a:off x="404813" y="1187450"/>
            <a:ext cx="6048375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AU" altLang="zh-TW" sz="2800" b="1">
                <a:latin typeface="FangSong" pitchFamily="49" charset="-122"/>
                <a:ea typeface="FangSong" pitchFamily="49" charset="-122"/>
              </a:rPr>
              <a:t>7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星期五             </a:t>
            </a:r>
            <a:r>
              <a:rPr kumimoji="0" lang="zh-TW" altLang="en-US" sz="20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 正月十四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常年期第四周</a:t>
            </a:r>
          </a:p>
        </p:txBody>
      </p:sp>
      <p:pic>
        <p:nvPicPr>
          <p:cNvPr id="2151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54250"/>
            <a:ext cx="6884988" cy="642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 smtClean="0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5082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2531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22533" name="Title 1"/>
          <p:cNvSpPr txBox="1">
            <a:spLocks/>
          </p:cNvSpPr>
          <p:nvPr/>
        </p:nvSpPr>
        <p:spPr bwMode="auto">
          <a:xfrm>
            <a:off x="404813" y="1187450"/>
            <a:ext cx="60483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AU" altLang="zh-TW" sz="2800" b="1">
                <a:latin typeface="FangSong" pitchFamily="49" charset="-122"/>
                <a:ea typeface="FangSong" pitchFamily="49" charset="-122"/>
              </a:rPr>
              <a:t>8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星期六  </a:t>
            </a:r>
            <a:r>
              <a:rPr kumimoji="0" lang="zh-TW" altLang="en-US" b="1">
                <a:latin typeface="FangSong" pitchFamily="49" charset="-122"/>
                <a:ea typeface="FangSong" pitchFamily="49" charset="-122"/>
              </a:rPr>
              <a:t>   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正月十五</a:t>
            </a:r>
            <a:endParaRPr kumimoji="0" lang="en-US" altLang="zh-TW" b="1">
              <a:solidFill>
                <a:srgbClr val="595959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2253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25" y="2051050"/>
            <a:ext cx="6604000" cy="662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 smtClean="0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3555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215900" y="8675688"/>
            <a:ext cx="65262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23557" name="Title 1"/>
          <p:cNvSpPr txBox="1">
            <a:spLocks/>
          </p:cNvSpPr>
          <p:nvPr/>
        </p:nvSpPr>
        <p:spPr bwMode="auto">
          <a:xfrm>
            <a:off x="449263" y="1187450"/>
            <a:ext cx="5932487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zh-TW" altLang="en-US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AU" altLang="zh-TW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9</a:t>
            </a:r>
            <a:r>
              <a:rPr kumimoji="0" lang="zh-TW" altLang="en-US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主日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              </a:t>
            </a:r>
            <a:r>
              <a:rPr kumimoji="0" lang="zh-TW" altLang="en-US" sz="2000" b="1">
                <a:latin typeface="FangSong" pitchFamily="49" charset="-122"/>
              </a:rPr>
              <a:t> </a:t>
            </a:r>
            <a:r>
              <a:rPr kumimoji="0" lang="zh-TW" altLang="en-US" sz="20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正月十六</a:t>
            </a:r>
            <a:r>
              <a:rPr kumimoji="0" lang="zh-TW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常年期第五主日</a:t>
            </a:r>
            <a:endParaRPr kumimoji="0" lang="en-US" altLang="zh-TW" sz="2200" b="1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2355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17750"/>
            <a:ext cx="6884988" cy="635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18290</TotalTime>
  <Words>1467</Words>
  <Application>Microsoft Office PowerPoint</Application>
  <PresentationFormat>如螢幕大小 (4:3)</PresentationFormat>
  <Paragraphs>122</Paragraphs>
  <Slides>29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簡報設計範本</vt:lpstr>
      </vt:variant>
      <vt:variant>
        <vt:i4>11</vt:i4>
      </vt:variant>
      <vt:variant>
        <vt:lpstr>投影片標題</vt:lpstr>
      </vt:variant>
      <vt:variant>
        <vt:i4>29</vt:i4>
      </vt:variant>
    </vt:vector>
  </HeadingPairs>
  <TitlesOfParts>
    <vt:vector size="51" baseType="lpstr">
      <vt:lpstr>Arial</vt:lpstr>
      <vt:lpstr>新細明體</vt:lpstr>
      <vt:lpstr>Lucida Sans Unicode</vt:lpstr>
      <vt:lpstr>Wingdings 3</vt:lpstr>
      <vt:lpstr>Verdana</vt:lpstr>
      <vt:lpstr>Wingdings 2</vt:lpstr>
      <vt:lpstr>Calibri</vt:lpstr>
      <vt:lpstr>微軟正黑體</vt:lpstr>
      <vt:lpstr>FangSong</vt:lpstr>
      <vt:lpstr>Microsoft Tai Le</vt:lpstr>
      <vt:lpstr>Times New Roman</vt:lpstr>
      <vt:lpstr>Concourse</vt:lpstr>
      <vt:lpstr>Concourse</vt:lpstr>
      <vt:lpstr>Concourse</vt:lpstr>
      <vt:lpstr>Concourse</vt:lpstr>
      <vt:lpstr>Concourse</vt:lpstr>
      <vt:lpstr>Concourse</vt:lpstr>
      <vt:lpstr>Concourse</vt:lpstr>
      <vt:lpstr>Concourse</vt:lpstr>
      <vt:lpstr>Concourse</vt:lpstr>
      <vt:lpstr>Concourse</vt:lpstr>
      <vt:lpstr>Concourse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2015年11月29日星期日    農曆十月十八 將臨期第一主日</dc:title>
  <dc:creator>Yvonne</dc:creator>
  <cp:lastModifiedBy>lopo</cp:lastModifiedBy>
  <cp:revision>945</cp:revision>
  <cp:lastPrinted>2019-01-05T07:47:40Z</cp:lastPrinted>
  <dcterms:created xsi:type="dcterms:W3CDTF">2015-10-29T06:13:43Z</dcterms:created>
  <dcterms:modified xsi:type="dcterms:W3CDTF">2020-01-21T14:42:22Z</dcterms:modified>
</cp:coreProperties>
</file>